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68" r:id="rId5"/>
    <p:sldId id="260" r:id="rId6"/>
    <p:sldId id="259" r:id="rId7"/>
    <p:sldId id="261" r:id="rId8"/>
    <p:sldId id="262"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6" userDrawn="1">
          <p15:clr>
            <a:srgbClr val="A4A3A4"/>
          </p15:clr>
        </p15:guide>
        <p15:guide id="2" pos="211" userDrawn="1">
          <p15:clr>
            <a:srgbClr val="A4A3A4"/>
          </p15:clr>
        </p15:guide>
        <p15:guide id="3" pos="7469" userDrawn="1">
          <p15:clr>
            <a:srgbClr val="A4A3A4"/>
          </p15:clr>
        </p15:guide>
        <p15:guide id="4" orient="horz" pos="41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F68"/>
    <a:srgbClr val="012340"/>
    <a:srgbClr val="77D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4660"/>
  </p:normalViewPr>
  <p:slideViewPr>
    <p:cSldViewPr snapToGrid="0">
      <p:cViewPr varScale="1">
        <p:scale>
          <a:sx n="82" d="100"/>
          <a:sy n="82" d="100"/>
        </p:scale>
        <p:origin x="998" y="77"/>
      </p:cViewPr>
      <p:guideLst>
        <p:guide orient="horz" pos="686"/>
        <p:guide pos="211"/>
        <p:guide pos="7469"/>
        <p:guide orient="horz" pos="41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5185-5EFC-1A20-10BA-0ED44EF749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5FFB604-F44F-26B2-C65B-F46018A396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728641-D091-7302-968D-23F392AAC2F2}"/>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5" name="Footer Placeholder 4">
            <a:extLst>
              <a:ext uri="{FF2B5EF4-FFF2-40B4-BE49-F238E27FC236}">
                <a16:creationId xmlns:a16="http://schemas.microsoft.com/office/drawing/2014/main" id="{2B3C0691-9DE4-7D37-6500-7F720FE1C3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66E5BB-4E6F-BEED-FFF7-124F2D8E3B96}"/>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212717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44E5-B957-EEF0-0FAF-F26406C82A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7A3421-45C5-C4DC-B747-9E8725FB95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F642AB-2D89-6C36-6911-D970B1F41519}"/>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5" name="Footer Placeholder 4">
            <a:extLst>
              <a:ext uri="{FF2B5EF4-FFF2-40B4-BE49-F238E27FC236}">
                <a16:creationId xmlns:a16="http://schemas.microsoft.com/office/drawing/2014/main" id="{95749189-EF82-7595-35BB-2A9210240E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5AB906-4360-F3A2-8502-0B684A602875}"/>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200938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1781-27F3-177F-C4DE-B2DCF73F5C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584D32-685D-DF19-E604-6902A40C2A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C69444-CE06-CD06-5904-2E6A9CB33DF3}"/>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5" name="Footer Placeholder 4">
            <a:extLst>
              <a:ext uri="{FF2B5EF4-FFF2-40B4-BE49-F238E27FC236}">
                <a16:creationId xmlns:a16="http://schemas.microsoft.com/office/drawing/2014/main" id="{EE3A77B2-2C01-1F9B-4394-D8D60C3A41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0A8D64-E21C-457A-DFB9-E40BFD6783CB}"/>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364525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0720-2705-5364-1C35-A9E2649CD9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D943C6-14F8-6C5E-CCF6-A62AB485D9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6BA7A5-BB94-F347-157D-2270B062861F}"/>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5" name="Footer Placeholder 4">
            <a:extLst>
              <a:ext uri="{FF2B5EF4-FFF2-40B4-BE49-F238E27FC236}">
                <a16:creationId xmlns:a16="http://schemas.microsoft.com/office/drawing/2014/main" id="{EEF58E4B-F5E4-271A-9369-991FD19727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9A3AA4-99BC-0693-53F1-637D0911769A}"/>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211417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F9F3-DE08-C13D-4209-9D75F0A635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E35A51-CAC9-4582-43E5-BDF7AC9F22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AD5675-A87D-EE75-2055-CA6F14EC88B8}"/>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5" name="Footer Placeholder 4">
            <a:extLst>
              <a:ext uri="{FF2B5EF4-FFF2-40B4-BE49-F238E27FC236}">
                <a16:creationId xmlns:a16="http://schemas.microsoft.com/office/drawing/2014/main" id="{DB27376A-F981-93EF-D771-A06D35DBF6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456AF8-F886-9586-4B00-86A25071F630}"/>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3066341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BF9C-24F7-EBFF-6BF1-1A779D62DB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8601CD-6E21-E521-6B48-C968D41D9E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05A3ED-697B-B613-5644-C09A13FB9F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905D809-07F4-3320-61FD-D31AE0236C20}"/>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6" name="Footer Placeholder 5">
            <a:extLst>
              <a:ext uri="{FF2B5EF4-FFF2-40B4-BE49-F238E27FC236}">
                <a16:creationId xmlns:a16="http://schemas.microsoft.com/office/drawing/2014/main" id="{370D5DF5-16FB-C859-2608-5915A4F0B9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18460F-073D-BD73-F00F-E6AC0A10CD76}"/>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201143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9AA9-1D74-D4C6-F6AE-2CDF989DD4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308E8B-CD73-2936-CF55-ABC56E4A7D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80C964-B8EC-77F2-03F9-4A234BBD03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75433F-84FB-5924-015E-D86E813FC8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76F062-46C9-5729-6651-517951A9BB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FF621D-D497-F361-4845-A1B470E5E167}"/>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8" name="Footer Placeholder 7">
            <a:extLst>
              <a:ext uri="{FF2B5EF4-FFF2-40B4-BE49-F238E27FC236}">
                <a16:creationId xmlns:a16="http://schemas.microsoft.com/office/drawing/2014/main" id="{42A8A692-3078-EC0B-4990-9943920052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8A6ABF-6103-D05F-0781-55F110EB8DFE}"/>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306235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834C-0D26-648C-BBB3-031858B528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8D1686-9CF5-D096-A327-B26E7117741F}"/>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4" name="Footer Placeholder 3">
            <a:extLst>
              <a:ext uri="{FF2B5EF4-FFF2-40B4-BE49-F238E27FC236}">
                <a16:creationId xmlns:a16="http://schemas.microsoft.com/office/drawing/2014/main" id="{32688DD6-2ED0-9F9F-BE36-EC5469C05F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D117B0-BA99-48A7-A069-BB441532418F}"/>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339762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3F84B-3306-B6C3-BD84-5798E70EB7F9}"/>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3" name="Footer Placeholder 2">
            <a:extLst>
              <a:ext uri="{FF2B5EF4-FFF2-40B4-BE49-F238E27FC236}">
                <a16:creationId xmlns:a16="http://schemas.microsoft.com/office/drawing/2014/main" id="{CC8B769C-1DFE-22E7-6555-C0331E21089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750059-FF6D-ACCB-D512-1AD7B3D974B3}"/>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1155658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356A-B327-9622-673D-19AD6ADAB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78F702-7FAD-17B3-DD7A-07EDE1A502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CCA74D-AA56-17D7-E33E-0F5B5274D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7CD04-B322-BFB1-99B7-999B072FE3F8}"/>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6" name="Footer Placeholder 5">
            <a:extLst>
              <a:ext uri="{FF2B5EF4-FFF2-40B4-BE49-F238E27FC236}">
                <a16:creationId xmlns:a16="http://schemas.microsoft.com/office/drawing/2014/main" id="{194E57D7-E294-7051-B397-BD2A04633F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3F0AF9-A528-ECD5-299E-97C73136BEA1}"/>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95530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C6CB-9154-BEC2-DFD3-35B4D493F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2AFE1E-35A3-2C9C-9D47-529D660DA6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BA6117-BB69-A5FF-83B4-FE8D8084E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BEF11C-56C8-9B97-362D-2324E42FD4AA}"/>
              </a:ext>
            </a:extLst>
          </p:cNvPr>
          <p:cNvSpPr>
            <a:spLocks noGrp="1"/>
          </p:cNvSpPr>
          <p:nvPr>
            <p:ph type="dt" sz="half" idx="10"/>
          </p:nvPr>
        </p:nvSpPr>
        <p:spPr/>
        <p:txBody>
          <a:bodyPr/>
          <a:lstStyle/>
          <a:p>
            <a:fld id="{1F54E676-52C0-4B26-B9C7-ECE4E2495AAD}" type="datetimeFigureOut">
              <a:rPr lang="en-IN" smtClean="0"/>
              <a:t>02-05-2023</a:t>
            </a:fld>
            <a:endParaRPr lang="en-IN"/>
          </a:p>
        </p:txBody>
      </p:sp>
      <p:sp>
        <p:nvSpPr>
          <p:cNvPr id="6" name="Footer Placeholder 5">
            <a:extLst>
              <a:ext uri="{FF2B5EF4-FFF2-40B4-BE49-F238E27FC236}">
                <a16:creationId xmlns:a16="http://schemas.microsoft.com/office/drawing/2014/main" id="{1DB9627F-3804-4438-E5B4-9EA54AC4CF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215976-B7E6-59A2-A997-3D2510262EA4}"/>
              </a:ext>
            </a:extLst>
          </p:cNvPr>
          <p:cNvSpPr>
            <a:spLocks noGrp="1"/>
          </p:cNvSpPr>
          <p:nvPr>
            <p:ph type="sldNum" sz="quarter" idx="12"/>
          </p:nvPr>
        </p:nvSpPr>
        <p:spPr/>
        <p:txBody>
          <a:bodyPr/>
          <a:lstStyle/>
          <a:p>
            <a:fld id="{71666835-5438-45F3-B923-06C130A7347B}" type="slidenum">
              <a:rPr lang="en-IN" smtClean="0"/>
              <a:t>‹#›</a:t>
            </a:fld>
            <a:endParaRPr lang="en-IN"/>
          </a:p>
        </p:txBody>
      </p:sp>
    </p:spTree>
    <p:extLst>
      <p:ext uri="{BB962C8B-B14F-4D97-AF65-F5344CB8AC3E}">
        <p14:creationId xmlns:p14="http://schemas.microsoft.com/office/powerpoint/2010/main" val="169656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973F1-6985-518F-4FC1-5FDDE9EB0A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1CDF90-15BB-10D1-C7C9-1E3A386746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ABB597-2B0F-0A70-01A2-293336A8F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4E676-52C0-4B26-B9C7-ECE4E2495AAD}" type="datetimeFigureOut">
              <a:rPr lang="en-IN" smtClean="0"/>
              <a:t>02-05-2023</a:t>
            </a:fld>
            <a:endParaRPr lang="en-IN"/>
          </a:p>
        </p:txBody>
      </p:sp>
      <p:sp>
        <p:nvSpPr>
          <p:cNvPr id="5" name="Footer Placeholder 4">
            <a:extLst>
              <a:ext uri="{FF2B5EF4-FFF2-40B4-BE49-F238E27FC236}">
                <a16:creationId xmlns:a16="http://schemas.microsoft.com/office/drawing/2014/main" id="{A3ACE8FC-BA83-EBE6-29AA-8398524328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98DCF6-1F3B-8DA5-A88B-8167ACE8E7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66835-5438-45F3-B923-06C130A7347B}" type="slidenum">
              <a:rPr lang="en-IN" smtClean="0"/>
              <a:t>‹#›</a:t>
            </a:fld>
            <a:endParaRPr lang="en-IN"/>
          </a:p>
        </p:txBody>
      </p:sp>
    </p:spTree>
    <p:extLst>
      <p:ext uri="{BB962C8B-B14F-4D97-AF65-F5344CB8AC3E}">
        <p14:creationId xmlns:p14="http://schemas.microsoft.com/office/powerpoint/2010/main" val="3223593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70D216C-F23E-0332-A4F5-CC496636723B}"/>
              </a:ext>
            </a:extLst>
          </p:cNvPr>
          <p:cNvPicPr>
            <a:picLocks noChangeAspect="1"/>
          </p:cNvPicPr>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pic>
        <p:nvPicPr>
          <p:cNvPr id="5597" name="Graphic 5596">
            <a:extLst>
              <a:ext uri="{FF2B5EF4-FFF2-40B4-BE49-F238E27FC236}">
                <a16:creationId xmlns:a16="http://schemas.microsoft.com/office/drawing/2014/main" id="{A37CC2B8-BE48-311B-6DFC-BBF64D568B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82094" y="457200"/>
            <a:ext cx="6427811" cy="5943600"/>
          </a:xfrm>
          <a:custGeom>
            <a:avLst/>
            <a:gdLst>
              <a:gd name="connsiteX0" fmla="*/ 0 w 6427811"/>
              <a:gd name="connsiteY0" fmla="*/ 0 h 6840215"/>
              <a:gd name="connsiteX1" fmla="*/ 6427811 w 6427811"/>
              <a:gd name="connsiteY1" fmla="*/ 0 h 6840215"/>
              <a:gd name="connsiteX2" fmla="*/ 6427811 w 6427811"/>
              <a:gd name="connsiteY2" fmla="*/ 6840215 h 6840215"/>
              <a:gd name="connsiteX3" fmla="*/ 0 w 6427811"/>
              <a:gd name="connsiteY3" fmla="*/ 6840215 h 6840215"/>
            </a:gdLst>
            <a:ahLst/>
            <a:cxnLst>
              <a:cxn ang="0">
                <a:pos x="connsiteX0" y="connsiteY0"/>
              </a:cxn>
              <a:cxn ang="0">
                <a:pos x="connsiteX1" y="connsiteY1"/>
              </a:cxn>
              <a:cxn ang="0">
                <a:pos x="connsiteX2" y="connsiteY2"/>
              </a:cxn>
              <a:cxn ang="0">
                <a:pos x="connsiteX3" y="connsiteY3"/>
              </a:cxn>
            </a:cxnLst>
            <a:rect l="l" t="t" r="r" b="b"/>
            <a:pathLst>
              <a:path w="6427811" h="6840215">
                <a:moveTo>
                  <a:pt x="0" y="0"/>
                </a:moveTo>
                <a:lnTo>
                  <a:pt x="6427811" y="0"/>
                </a:lnTo>
                <a:lnTo>
                  <a:pt x="6427811" y="6840215"/>
                </a:lnTo>
                <a:lnTo>
                  <a:pt x="0" y="6840215"/>
                </a:lnTo>
                <a:close/>
              </a:path>
            </a:pathLst>
          </a:custGeom>
        </p:spPr>
      </p:pic>
      <p:sp>
        <p:nvSpPr>
          <p:cNvPr id="4" name="TextBox 3">
            <a:extLst>
              <a:ext uri="{FF2B5EF4-FFF2-40B4-BE49-F238E27FC236}">
                <a16:creationId xmlns:a16="http://schemas.microsoft.com/office/drawing/2014/main" id="{5F5DB3EB-98F7-AE20-87C8-614FE0D08298}"/>
              </a:ext>
            </a:extLst>
          </p:cNvPr>
          <p:cNvSpPr txBox="1"/>
          <p:nvPr/>
        </p:nvSpPr>
        <p:spPr>
          <a:xfrm flipH="1">
            <a:off x="3720631" y="1992287"/>
            <a:ext cx="4750736" cy="2873427"/>
          </a:xfrm>
          <a:prstGeom prst="rect">
            <a:avLst/>
          </a:prstGeom>
          <a:noFill/>
          <a:ln w="38100">
            <a:solidFill>
              <a:srgbClr val="77DCF2"/>
            </a:solidFill>
          </a:ln>
        </p:spPr>
        <p:txBody>
          <a:bodyPr wrap="square" tIns="360000" rtlCol="0">
            <a:noAutofit/>
          </a:bodyPr>
          <a:lstStyle/>
          <a:p>
            <a:pPr algn="ctr">
              <a:lnSpc>
                <a:spcPct val="150000"/>
              </a:lnSpc>
            </a:pPr>
            <a:r>
              <a:rPr lang="en-IN" sz="4400" b="1" dirty="0">
                <a:solidFill>
                  <a:srgbClr val="012340"/>
                </a:solidFill>
                <a:latin typeface="Roboto" panose="02000000000000000000" pitchFamily="2" charset="0"/>
                <a:ea typeface="Roboto" panose="02000000000000000000" pitchFamily="2" charset="0"/>
                <a:cs typeface="Roboto" panose="02000000000000000000" pitchFamily="2" charset="0"/>
              </a:rPr>
              <a:t>Code Edit</a:t>
            </a:r>
          </a:p>
          <a:p>
            <a:pPr algn="ctr"/>
            <a:r>
              <a:rPr lang="en-IN" sz="4400" b="1" dirty="0">
                <a:solidFill>
                  <a:srgbClr val="012340"/>
                </a:solidFill>
                <a:latin typeface="Roboto" panose="02000000000000000000" pitchFamily="2" charset="0"/>
                <a:ea typeface="Roboto" panose="02000000000000000000" pitchFamily="2" charset="0"/>
                <a:cs typeface="Roboto" panose="02000000000000000000" pitchFamily="2" charset="0"/>
              </a:rPr>
              <a:t>Project</a:t>
            </a:r>
          </a:p>
        </p:txBody>
      </p:sp>
      <p:grpSp>
        <p:nvGrpSpPr>
          <p:cNvPr id="16" name="Group 15">
            <a:extLst>
              <a:ext uri="{FF2B5EF4-FFF2-40B4-BE49-F238E27FC236}">
                <a16:creationId xmlns:a16="http://schemas.microsoft.com/office/drawing/2014/main" id="{3E907841-5776-18AB-9ABB-79A5F52655BE}"/>
              </a:ext>
            </a:extLst>
          </p:cNvPr>
          <p:cNvGrpSpPr/>
          <p:nvPr/>
        </p:nvGrpSpPr>
        <p:grpSpPr>
          <a:xfrm>
            <a:off x="0" y="6617628"/>
            <a:ext cx="2514600" cy="240372"/>
            <a:chOff x="1643950" y="579685"/>
            <a:chExt cx="2514600" cy="240372"/>
          </a:xfrm>
        </p:grpSpPr>
        <p:sp>
          <p:nvSpPr>
            <p:cNvPr id="11" name="Rectangle 10">
              <a:extLst>
                <a:ext uri="{FF2B5EF4-FFF2-40B4-BE49-F238E27FC236}">
                  <a16:creationId xmlns:a16="http://schemas.microsoft.com/office/drawing/2014/main" id="{27971859-0BE7-C694-F02B-567C2270D617}"/>
                </a:ext>
              </a:extLst>
            </p:cNvPr>
            <p:cNvSpPr/>
            <p:nvPr/>
          </p:nvSpPr>
          <p:spPr>
            <a:xfrm>
              <a:off x="1643950" y="579685"/>
              <a:ext cx="502920" cy="240372"/>
            </a:xfrm>
            <a:prstGeom prst="rect">
              <a:avLst/>
            </a:prstGeom>
            <a:solidFill>
              <a:srgbClr val="01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9C71A87-D8E0-44C5-44DF-8F3CE0E29F7B}"/>
                </a:ext>
              </a:extLst>
            </p:cNvPr>
            <p:cNvSpPr/>
            <p:nvPr/>
          </p:nvSpPr>
          <p:spPr>
            <a:xfrm>
              <a:off x="2146870" y="579685"/>
              <a:ext cx="502920" cy="240372"/>
            </a:xfrm>
            <a:prstGeom prst="rect">
              <a:avLst/>
            </a:prstGeom>
            <a:solidFill>
              <a:srgbClr val="04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8AC9A66-46D0-37BC-D8E5-9E78518367D8}"/>
                </a:ext>
              </a:extLst>
            </p:cNvPr>
            <p:cNvSpPr/>
            <p:nvPr/>
          </p:nvSpPr>
          <p:spPr>
            <a:xfrm>
              <a:off x="2649790" y="579685"/>
              <a:ext cx="502920" cy="240372"/>
            </a:xfrm>
            <a:prstGeom prst="rect">
              <a:avLst/>
            </a:prstGeom>
            <a:solidFill>
              <a:srgbClr val="77D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DA45B3B-AF92-E292-9E4B-7ADA7435F0D7}"/>
                </a:ext>
              </a:extLst>
            </p:cNvPr>
            <p:cNvSpPr/>
            <p:nvPr/>
          </p:nvSpPr>
          <p:spPr>
            <a:xfrm>
              <a:off x="3152710" y="579685"/>
              <a:ext cx="502920" cy="240372"/>
            </a:xfrm>
            <a:prstGeom prst="rect">
              <a:avLst/>
            </a:prstGeom>
            <a:solidFill>
              <a:srgbClr val="FE6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6EC5052-D2DC-FF2D-3F15-09A4651ACD3B}"/>
                </a:ext>
              </a:extLst>
            </p:cNvPr>
            <p:cNvSpPr/>
            <p:nvPr/>
          </p:nvSpPr>
          <p:spPr>
            <a:xfrm>
              <a:off x="3655630" y="579685"/>
              <a:ext cx="502920" cy="240372"/>
            </a:xfrm>
            <a:prstGeom prst="rect">
              <a:avLst/>
            </a:prstGeom>
            <a:solidFill>
              <a:srgbClr val="F5D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7062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97"/>
                                        </p:tgtEl>
                                        <p:attrNameLst>
                                          <p:attrName>style.visibility</p:attrName>
                                        </p:attrNameLst>
                                      </p:cBhvr>
                                      <p:to>
                                        <p:strVal val="visible"/>
                                      </p:to>
                                    </p:set>
                                    <p:anim calcmode="lin" valueType="num">
                                      <p:cBhvr additive="base">
                                        <p:cTn id="7" dur="500" fill="hold"/>
                                        <p:tgtEl>
                                          <p:spTgt spid="5597"/>
                                        </p:tgtEl>
                                        <p:attrNameLst>
                                          <p:attrName>ppt_x</p:attrName>
                                        </p:attrNameLst>
                                      </p:cBhvr>
                                      <p:tavLst>
                                        <p:tav tm="0">
                                          <p:val>
                                            <p:strVal val="0-#ppt_w/2"/>
                                          </p:val>
                                        </p:tav>
                                        <p:tav tm="100000">
                                          <p:val>
                                            <p:strVal val="#ppt_x"/>
                                          </p:val>
                                        </p:tav>
                                      </p:tavLst>
                                    </p:anim>
                                    <p:anim calcmode="lin" valueType="num">
                                      <p:cBhvr additive="base">
                                        <p:cTn id="8" dur="500" fill="hold"/>
                                        <p:tgtEl>
                                          <p:spTgt spid="559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6DE0E3-547E-79EE-D86F-C62E9C9658B0}"/>
              </a:ext>
            </a:extLst>
          </p:cNvPr>
          <p:cNvSpPr txBox="1"/>
          <p:nvPr/>
        </p:nvSpPr>
        <p:spPr>
          <a:xfrm>
            <a:off x="2556636" y="88242"/>
            <a:ext cx="7078728" cy="830997"/>
          </a:xfrm>
          <a:prstGeom prst="rect">
            <a:avLst/>
          </a:prstGeom>
          <a:noFill/>
        </p:spPr>
        <p:txBody>
          <a:bodyPr wrap="square" rtlCol="0">
            <a:spAutoFit/>
          </a:bodyPr>
          <a:lstStyle/>
          <a:p>
            <a:pPr algn="ctr"/>
            <a:r>
              <a:rPr lang="en-IN" sz="4800" b="1" dirty="0">
                <a:latin typeface="Roboto" panose="02000000000000000000" pitchFamily="2" charset="0"/>
                <a:ea typeface="Roboto" panose="02000000000000000000" pitchFamily="2" charset="0"/>
                <a:cs typeface="Roboto" panose="02000000000000000000" pitchFamily="2" charset="0"/>
              </a:rPr>
              <a:t>Acknowle</a:t>
            </a:r>
            <a:r>
              <a:rPr lang="en-IN" sz="4800" b="1" dirty="0">
                <a:solidFill>
                  <a:srgbClr val="FE6F68"/>
                </a:solidFill>
                <a:latin typeface="Roboto" panose="02000000000000000000" pitchFamily="2" charset="0"/>
                <a:ea typeface="Roboto" panose="02000000000000000000" pitchFamily="2" charset="0"/>
                <a:cs typeface="Roboto" panose="02000000000000000000" pitchFamily="2" charset="0"/>
              </a:rPr>
              <a:t>dgement</a:t>
            </a:r>
          </a:p>
        </p:txBody>
      </p:sp>
      <p:sp>
        <p:nvSpPr>
          <p:cNvPr id="3" name="Rectangle 2">
            <a:extLst>
              <a:ext uri="{FF2B5EF4-FFF2-40B4-BE49-F238E27FC236}">
                <a16:creationId xmlns:a16="http://schemas.microsoft.com/office/drawing/2014/main" id="{0665645F-0717-2208-0DFE-C646FE778FB3}"/>
              </a:ext>
            </a:extLst>
          </p:cNvPr>
          <p:cNvSpPr/>
          <p:nvPr/>
        </p:nvSpPr>
        <p:spPr>
          <a:xfrm>
            <a:off x="334963" y="1089024"/>
            <a:ext cx="11522075" cy="5472113"/>
          </a:xfrm>
          <a:prstGeom prst="rect">
            <a:avLst/>
          </a:prstGeom>
          <a:noFill/>
          <a:ln w="123825">
            <a:solidFill>
              <a:srgbClr val="77D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54C66F08-13D0-6658-E51D-07F3B240D230}"/>
              </a:ext>
            </a:extLst>
          </p:cNvPr>
          <p:cNvGrpSpPr/>
          <p:nvPr/>
        </p:nvGrpSpPr>
        <p:grpSpPr>
          <a:xfrm>
            <a:off x="0" y="6617628"/>
            <a:ext cx="2514600" cy="240372"/>
            <a:chOff x="1643950" y="579685"/>
            <a:chExt cx="2514600" cy="240372"/>
          </a:xfrm>
        </p:grpSpPr>
        <p:sp>
          <p:nvSpPr>
            <p:cNvPr id="5" name="Rectangle 4">
              <a:extLst>
                <a:ext uri="{FF2B5EF4-FFF2-40B4-BE49-F238E27FC236}">
                  <a16:creationId xmlns:a16="http://schemas.microsoft.com/office/drawing/2014/main" id="{B2C46C1A-2411-F6E1-08CC-8C0A654DC364}"/>
                </a:ext>
              </a:extLst>
            </p:cNvPr>
            <p:cNvSpPr/>
            <p:nvPr/>
          </p:nvSpPr>
          <p:spPr>
            <a:xfrm>
              <a:off x="1643950" y="579685"/>
              <a:ext cx="502920" cy="240372"/>
            </a:xfrm>
            <a:prstGeom prst="rect">
              <a:avLst/>
            </a:prstGeom>
            <a:solidFill>
              <a:srgbClr val="01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F17F7CB-DB3D-4095-E98A-89AFCFFE4B00}"/>
                </a:ext>
              </a:extLst>
            </p:cNvPr>
            <p:cNvSpPr/>
            <p:nvPr/>
          </p:nvSpPr>
          <p:spPr>
            <a:xfrm>
              <a:off x="2146870" y="579685"/>
              <a:ext cx="502920" cy="240372"/>
            </a:xfrm>
            <a:prstGeom prst="rect">
              <a:avLst/>
            </a:prstGeom>
            <a:solidFill>
              <a:srgbClr val="04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1F1D619-E9B4-D3F6-E329-7E6ABEC7F763}"/>
                </a:ext>
              </a:extLst>
            </p:cNvPr>
            <p:cNvSpPr/>
            <p:nvPr/>
          </p:nvSpPr>
          <p:spPr>
            <a:xfrm>
              <a:off x="2649790" y="579685"/>
              <a:ext cx="502920" cy="240372"/>
            </a:xfrm>
            <a:prstGeom prst="rect">
              <a:avLst/>
            </a:prstGeom>
            <a:solidFill>
              <a:srgbClr val="77D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1309CBB-5B29-85D9-01CE-FD2D38DF286A}"/>
                </a:ext>
              </a:extLst>
            </p:cNvPr>
            <p:cNvSpPr/>
            <p:nvPr/>
          </p:nvSpPr>
          <p:spPr>
            <a:xfrm>
              <a:off x="3152710" y="579685"/>
              <a:ext cx="502920" cy="240372"/>
            </a:xfrm>
            <a:prstGeom prst="rect">
              <a:avLst/>
            </a:prstGeom>
            <a:solidFill>
              <a:srgbClr val="FE6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1F1FAF5-920F-B24F-C216-338221D1C1BE}"/>
                </a:ext>
              </a:extLst>
            </p:cNvPr>
            <p:cNvSpPr/>
            <p:nvPr/>
          </p:nvSpPr>
          <p:spPr>
            <a:xfrm>
              <a:off x="3655630" y="579685"/>
              <a:ext cx="502920" cy="240372"/>
            </a:xfrm>
            <a:prstGeom prst="rect">
              <a:avLst/>
            </a:prstGeom>
            <a:solidFill>
              <a:srgbClr val="F5D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10">
            <a:extLst>
              <a:ext uri="{FF2B5EF4-FFF2-40B4-BE49-F238E27FC236}">
                <a16:creationId xmlns:a16="http://schemas.microsoft.com/office/drawing/2014/main" id="{4C965011-2885-444A-3979-D6EFB0FCFD94}"/>
              </a:ext>
            </a:extLst>
          </p:cNvPr>
          <p:cNvSpPr txBox="1"/>
          <p:nvPr/>
        </p:nvSpPr>
        <p:spPr>
          <a:xfrm>
            <a:off x="334963" y="1089024"/>
            <a:ext cx="11522074" cy="4795498"/>
          </a:xfrm>
          <a:prstGeom prst="rect">
            <a:avLst/>
          </a:prstGeom>
          <a:noFill/>
        </p:spPr>
        <p:txBody>
          <a:bodyPr wrap="square" lIns="180000" tIns="180000" rIns="180000" bIns="180000">
            <a:spAutoFit/>
          </a:bodyPr>
          <a:lstStyle/>
          <a:p>
            <a:pPr algn="just"/>
            <a:r>
              <a:rPr lang="en-US" sz="2400" dirty="0">
                <a:solidFill>
                  <a:srgbClr val="012340"/>
                </a:solidFill>
                <a:latin typeface="Roboto lignt"/>
              </a:rPr>
              <a:t>It gives us great pleasure to present the synopsis of the B.Tech mini project (Study Material) undertaken during B. Tech III Year. This project is going to be an acknowledgment of the inspiration, drive, and technical assistance that will be contributed to it by many individuals. We owe a special debt of gratitude to Mr. Mayank Saxena (Technical Trainer Department of CEA), for providing us with an encouraging platform to develop this project, which thus helped in shaping my abilities towards a constructive goal, through his constant support and guidance to our work. We also do not like to miss the opportunity to acknowledge the contribution of all department faculty members for their kind guidance and cooperation. By: Kaustubh Dubey (201500332), Kaustubh Yadav(201500333), Binayak Singh(201500195), Saksham </a:t>
            </a:r>
            <a:r>
              <a:rPr lang="en-US" sz="2400" dirty="0" err="1">
                <a:solidFill>
                  <a:srgbClr val="012340"/>
                </a:solidFill>
                <a:latin typeface="Roboto lignt"/>
              </a:rPr>
              <a:t>Gangwar</a:t>
            </a:r>
            <a:r>
              <a:rPr lang="en-US" sz="2400" dirty="0">
                <a:solidFill>
                  <a:srgbClr val="012340"/>
                </a:solidFill>
                <a:latin typeface="Roboto lignt"/>
              </a:rPr>
              <a:t>(201500603),</a:t>
            </a:r>
            <a:r>
              <a:rPr lang="en-US" sz="2400" dirty="0" err="1">
                <a:solidFill>
                  <a:srgbClr val="012340"/>
                </a:solidFill>
                <a:latin typeface="Roboto lignt"/>
              </a:rPr>
              <a:t>Shreyash</a:t>
            </a:r>
            <a:r>
              <a:rPr lang="en-US" sz="2400" dirty="0">
                <a:solidFill>
                  <a:srgbClr val="012340"/>
                </a:solidFill>
                <a:latin typeface="Roboto lignt"/>
              </a:rPr>
              <a:t> Varshney(201500675).</a:t>
            </a:r>
            <a:endParaRPr lang="en-IN" sz="2400" dirty="0">
              <a:solidFill>
                <a:srgbClr val="012340"/>
              </a:solidFill>
              <a:latin typeface="Roboto lignt"/>
            </a:endParaRPr>
          </a:p>
        </p:txBody>
      </p:sp>
    </p:spTree>
    <p:extLst>
      <p:ext uri="{BB962C8B-B14F-4D97-AF65-F5344CB8AC3E}">
        <p14:creationId xmlns:p14="http://schemas.microsoft.com/office/powerpoint/2010/main" val="51384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6DE0E3-547E-79EE-D86F-C62E9C9658B0}"/>
              </a:ext>
            </a:extLst>
          </p:cNvPr>
          <p:cNvSpPr txBox="1"/>
          <p:nvPr/>
        </p:nvSpPr>
        <p:spPr>
          <a:xfrm>
            <a:off x="2556636" y="88242"/>
            <a:ext cx="7078728" cy="830997"/>
          </a:xfrm>
          <a:prstGeom prst="rect">
            <a:avLst/>
          </a:prstGeom>
          <a:noFill/>
        </p:spPr>
        <p:txBody>
          <a:bodyPr wrap="square" rtlCol="0">
            <a:spAutoFit/>
          </a:bodyPr>
          <a:lstStyle/>
          <a:p>
            <a:pPr algn="ctr"/>
            <a:r>
              <a:rPr lang="en-IN" sz="4800" b="1" dirty="0">
                <a:solidFill>
                  <a:srgbClr val="012340"/>
                </a:solidFill>
                <a:latin typeface="Roboto" panose="02000000000000000000" pitchFamily="2" charset="0"/>
                <a:ea typeface="Roboto" panose="02000000000000000000" pitchFamily="2" charset="0"/>
                <a:cs typeface="Roboto" panose="02000000000000000000" pitchFamily="2" charset="0"/>
              </a:rPr>
              <a:t>Introd</a:t>
            </a:r>
            <a:r>
              <a:rPr lang="en-IN" sz="4800" b="1" dirty="0">
                <a:solidFill>
                  <a:srgbClr val="FE6F68"/>
                </a:solidFill>
                <a:latin typeface="Roboto" panose="02000000000000000000" pitchFamily="2" charset="0"/>
                <a:ea typeface="Roboto" panose="02000000000000000000" pitchFamily="2" charset="0"/>
                <a:cs typeface="Roboto" panose="02000000000000000000" pitchFamily="2" charset="0"/>
              </a:rPr>
              <a:t>uction</a:t>
            </a:r>
          </a:p>
        </p:txBody>
      </p:sp>
      <p:sp>
        <p:nvSpPr>
          <p:cNvPr id="3" name="Rectangle 2">
            <a:extLst>
              <a:ext uri="{FF2B5EF4-FFF2-40B4-BE49-F238E27FC236}">
                <a16:creationId xmlns:a16="http://schemas.microsoft.com/office/drawing/2014/main" id="{0665645F-0717-2208-0DFE-C646FE778FB3}"/>
              </a:ext>
            </a:extLst>
          </p:cNvPr>
          <p:cNvSpPr/>
          <p:nvPr/>
        </p:nvSpPr>
        <p:spPr>
          <a:xfrm>
            <a:off x="334963" y="1089024"/>
            <a:ext cx="11522075" cy="5472113"/>
          </a:xfrm>
          <a:prstGeom prst="rect">
            <a:avLst/>
          </a:prstGeom>
          <a:noFill/>
          <a:ln w="123825">
            <a:solidFill>
              <a:srgbClr val="77D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54C66F08-13D0-6658-E51D-07F3B240D230}"/>
              </a:ext>
            </a:extLst>
          </p:cNvPr>
          <p:cNvGrpSpPr/>
          <p:nvPr/>
        </p:nvGrpSpPr>
        <p:grpSpPr>
          <a:xfrm>
            <a:off x="0" y="6617628"/>
            <a:ext cx="2514600" cy="240372"/>
            <a:chOff x="1643950" y="579685"/>
            <a:chExt cx="2514600" cy="240372"/>
          </a:xfrm>
        </p:grpSpPr>
        <p:sp>
          <p:nvSpPr>
            <p:cNvPr id="5" name="Rectangle 4">
              <a:extLst>
                <a:ext uri="{FF2B5EF4-FFF2-40B4-BE49-F238E27FC236}">
                  <a16:creationId xmlns:a16="http://schemas.microsoft.com/office/drawing/2014/main" id="{B2C46C1A-2411-F6E1-08CC-8C0A654DC364}"/>
                </a:ext>
              </a:extLst>
            </p:cNvPr>
            <p:cNvSpPr/>
            <p:nvPr/>
          </p:nvSpPr>
          <p:spPr>
            <a:xfrm>
              <a:off x="1643950" y="579685"/>
              <a:ext cx="502920" cy="240372"/>
            </a:xfrm>
            <a:prstGeom prst="rect">
              <a:avLst/>
            </a:prstGeom>
            <a:solidFill>
              <a:srgbClr val="01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F17F7CB-DB3D-4095-E98A-89AFCFFE4B00}"/>
                </a:ext>
              </a:extLst>
            </p:cNvPr>
            <p:cNvSpPr/>
            <p:nvPr/>
          </p:nvSpPr>
          <p:spPr>
            <a:xfrm>
              <a:off x="2146870" y="579685"/>
              <a:ext cx="502920" cy="240372"/>
            </a:xfrm>
            <a:prstGeom prst="rect">
              <a:avLst/>
            </a:prstGeom>
            <a:solidFill>
              <a:srgbClr val="04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1F1D619-E9B4-D3F6-E329-7E6ABEC7F763}"/>
                </a:ext>
              </a:extLst>
            </p:cNvPr>
            <p:cNvSpPr/>
            <p:nvPr/>
          </p:nvSpPr>
          <p:spPr>
            <a:xfrm>
              <a:off x="2649790" y="579685"/>
              <a:ext cx="502920" cy="240372"/>
            </a:xfrm>
            <a:prstGeom prst="rect">
              <a:avLst/>
            </a:prstGeom>
            <a:solidFill>
              <a:srgbClr val="77D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1309CBB-5B29-85D9-01CE-FD2D38DF286A}"/>
                </a:ext>
              </a:extLst>
            </p:cNvPr>
            <p:cNvSpPr/>
            <p:nvPr/>
          </p:nvSpPr>
          <p:spPr>
            <a:xfrm>
              <a:off x="3152710" y="579685"/>
              <a:ext cx="502920" cy="240372"/>
            </a:xfrm>
            <a:prstGeom prst="rect">
              <a:avLst/>
            </a:prstGeom>
            <a:solidFill>
              <a:srgbClr val="FE6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1F1FAF5-920F-B24F-C216-338221D1C1BE}"/>
                </a:ext>
              </a:extLst>
            </p:cNvPr>
            <p:cNvSpPr/>
            <p:nvPr/>
          </p:nvSpPr>
          <p:spPr>
            <a:xfrm>
              <a:off x="3655630" y="579685"/>
              <a:ext cx="502920" cy="240372"/>
            </a:xfrm>
            <a:prstGeom prst="rect">
              <a:avLst/>
            </a:prstGeom>
            <a:solidFill>
              <a:srgbClr val="F5D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10">
            <a:extLst>
              <a:ext uri="{FF2B5EF4-FFF2-40B4-BE49-F238E27FC236}">
                <a16:creationId xmlns:a16="http://schemas.microsoft.com/office/drawing/2014/main" id="{4C965011-2885-444A-3979-D6EFB0FCFD94}"/>
              </a:ext>
            </a:extLst>
          </p:cNvPr>
          <p:cNvSpPr txBox="1"/>
          <p:nvPr/>
        </p:nvSpPr>
        <p:spPr>
          <a:xfrm>
            <a:off x="334963" y="1089024"/>
            <a:ext cx="11522074" cy="3810613"/>
          </a:xfrm>
          <a:prstGeom prst="rect">
            <a:avLst/>
          </a:prstGeom>
          <a:noFill/>
        </p:spPr>
        <p:txBody>
          <a:bodyPr wrap="square" lIns="180000" tIns="180000" rIns="180000" bIns="180000">
            <a:spAutoFit/>
          </a:bodyPr>
          <a:lstStyle/>
          <a:p>
            <a:pPr algn="just"/>
            <a:r>
              <a:rPr lang="en-US" sz="2800" dirty="0">
                <a:solidFill>
                  <a:srgbClr val="012340"/>
                </a:solidFill>
                <a:latin typeface="Roboto lignt"/>
              </a:rPr>
              <a:t>Our Project “Code Edit” is a web application which is built using multiple web technologies. The primary technology used in creating our project is (React, Node.js) stack. </a:t>
            </a:r>
          </a:p>
          <a:p>
            <a:pPr algn="just"/>
            <a:r>
              <a:rPr lang="en-US" sz="2800" dirty="0">
                <a:solidFill>
                  <a:srgbClr val="012340"/>
                </a:solidFill>
                <a:latin typeface="Roboto lignt"/>
              </a:rPr>
              <a:t>A code editor is a software tool that is used by programmers to write and edit code. It is a critical tool in the software development process because it helps developers create and maintain software applications. A good code editor provides a range of features and functionality that can make coding more efficient and effective.</a:t>
            </a:r>
            <a:endParaRPr lang="en-IN" sz="2700" dirty="0">
              <a:solidFill>
                <a:srgbClr val="012340"/>
              </a:solidFill>
              <a:latin typeface="Roboto lignt"/>
            </a:endParaRPr>
          </a:p>
        </p:txBody>
      </p:sp>
    </p:spTree>
    <p:extLst>
      <p:ext uri="{BB962C8B-B14F-4D97-AF65-F5344CB8AC3E}">
        <p14:creationId xmlns:p14="http://schemas.microsoft.com/office/powerpoint/2010/main" val="402930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6DE0E3-547E-79EE-D86F-C62E9C9658B0}"/>
              </a:ext>
            </a:extLst>
          </p:cNvPr>
          <p:cNvSpPr txBox="1"/>
          <p:nvPr/>
        </p:nvSpPr>
        <p:spPr>
          <a:xfrm>
            <a:off x="2556636" y="88242"/>
            <a:ext cx="7078728" cy="830997"/>
          </a:xfrm>
          <a:prstGeom prst="rect">
            <a:avLst/>
          </a:prstGeom>
          <a:noFill/>
        </p:spPr>
        <p:txBody>
          <a:bodyPr wrap="square" rtlCol="0">
            <a:spAutoFit/>
          </a:bodyPr>
          <a:lstStyle/>
          <a:p>
            <a:pPr algn="ctr"/>
            <a:r>
              <a:rPr lang="en-IN" sz="4800" b="1" dirty="0">
                <a:solidFill>
                  <a:srgbClr val="012340"/>
                </a:solidFill>
                <a:latin typeface="Roboto" panose="02000000000000000000" pitchFamily="2" charset="0"/>
                <a:ea typeface="Roboto" panose="02000000000000000000" pitchFamily="2" charset="0"/>
                <a:cs typeface="Roboto" panose="02000000000000000000" pitchFamily="2" charset="0"/>
              </a:rPr>
              <a:t>Motiv</a:t>
            </a:r>
            <a:r>
              <a:rPr lang="en-IN" sz="4800" b="1" dirty="0">
                <a:solidFill>
                  <a:srgbClr val="FE6F68"/>
                </a:solidFill>
                <a:latin typeface="Roboto" panose="02000000000000000000" pitchFamily="2" charset="0"/>
                <a:ea typeface="Roboto" panose="02000000000000000000" pitchFamily="2" charset="0"/>
                <a:cs typeface="Roboto" panose="02000000000000000000" pitchFamily="2" charset="0"/>
              </a:rPr>
              <a:t>ation</a:t>
            </a:r>
          </a:p>
        </p:txBody>
      </p:sp>
      <p:sp>
        <p:nvSpPr>
          <p:cNvPr id="3" name="Rectangle 2">
            <a:extLst>
              <a:ext uri="{FF2B5EF4-FFF2-40B4-BE49-F238E27FC236}">
                <a16:creationId xmlns:a16="http://schemas.microsoft.com/office/drawing/2014/main" id="{0665645F-0717-2208-0DFE-C646FE778FB3}"/>
              </a:ext>
            </a:extLst>
          </p:cNvPr>
          <p:cNvSpPr/>
          <p:nvPr/>
        </p:nvSpPr>
        <p:spPr>
          <a:xfrm>
            <a:off x="334963" y="1089024"/>
            <a:ext cx="11522075" cy="5472113"/>
          </a:xfrm>
          <a:prstGeom prst="rect">
            <a:avLst/>
          </a:prstGeom>
          <a:noFill/>
          <a:ln w="123825">
            <a:solidFill>
              <a:srgbClr val="77D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12340"/>
              </a:solidFill>
            </a:endParaRPr>
          </a:p>
        </p:txBody>
      </p:sp>
      <p:grpSp>
        <p:nvGrpSpPr>
          <p:cNvPr id="4" name="Group 3">
            <a:extLst>
              <a:ext uri="{FF2B5EF4-FFF2-40B4-BE49-F238E27FC236}">
                <a16:creationId xmlns:a16="http://schemas.microsoft.com/office/drawing/2014/main" id="{54C66F08-13D0-6658-E51D-07F3B240D230}"/>
              </a:ext>
            </a:extLst>
          </p:cNvPr>
          <p:cNvGrpSpPr/>
          <p:nvPr/>
        </p:nvGrpSpPr>
        <p:grpSpPr>
          <a:xfrm>
            <a:off x="0" y="6617628"/>
            <a:ext cx="2514600" cy="240372"/>
            <a:chOff x="1643950" y="579685"/>
            <a:chExt cx="2514600" cy="240372"/>
          </a:xfrm>
        </p:grpSpPr>
        <p:sp>
          <p:nvSpPr>
            <p:cNvPr id="5" name="Rectangle 4">
              <a:extLst>
                <a:ext uri="{FF2B5EF4-FFF2-40B4-BE49-F238E27FC236}">
                  <a16:creationId xmlns:a16="http://schemas.microsoft.com/office/drawing/2014/main" id="{B2C46C1A-2411-F6E1-08CC-8C0A654DC364}"/>
                </a:ext>
              </a:extLst>
            </p:cNvPr>
            <p:cNvSpPr/>
            <p:nvPr/>
          </p:nvSpPr>
          <p:spPr>
            <a:xfrm>
              <a:off x="1643950" y="579685"/>
              <a:ext cx="502920" cy="240372"/>
            </a:xfrm>
            <a:prstGeom prst="rect">
              <a:avLst/>
            </a:prstGeom>
            <a:solidFill>
              <a:srgbClr val="01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F17F7CB-DB3D-4095-E98A-89AFCFFE4B00}"/>
                </a:ext>
              </a:extLst>
            </p:cNvPr>
            <p:cNvSpPr/>
            <p:nvPr/>
          </p:nvSpPr>
          <p:spPr>
            <a:xfrm>
              <a:off x="2146870" y="579685"/>
              <a:ext cx="502920" cy="240372"/>
            </a:xfrm>
            <a:prstGeom prst="rect">
              <a:avLst/>
            </a:prstGeom>
            <a:solidFill>
              <a:srgbClr val="04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1F1D619-E9B4-D3F6-E329-7E6ABEC7F763}"/>
                </a:ext>
              </a:extLst>
            </p:cNvPr>
            <p:cNvSpPr/>
            <p:nvPr/>
          </p:nvSpPr>
          <p:spPr>
            <a:xfrm>
              <a:off x="2649790" y="579685"/>
              <a:ext cx="502920" cy="240372"/>
            </a:xfrm>
            <a:prstGeom prst="rect">
              <a:avLst/>
            </a:prstGeom>
            <a:solidFill>
              <a:srgbClr val="77D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1309CBB-5B29-85D9-01CE-FD2D38DF286A}"/>
                </a:ext>
              </a:extLst>
            </p:cNvPr>
            <p:cNvSpPr/>
            <p:nvPr/>
          </p:nvSpPr>
          <p:spPr>
            <a:xfrm>
              <a:off x="3152710" y="579685"/>
              <a:ext cx="502920" cy="240372"/>
            </a:xfrm>
            <a:prstGeom prst="rect">
              <a:avLst/>
            </a:prstGeom>
            <a:solidFill>
              <a:srgbClr val="FE6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1F1FAF5-920F-B24F-C216-338221D1C1BE}"/>
                </a:ext>
              </a:extLst>
            </p:cNvPr>
            <p:cNvSpPr/>
            <p:nvPr/>
          </p:nvSpPr>
          <p:spPr>
            <a:xfrm>
              <a:off x="3655630" y="579685"/>
              <a:ext cx="502920" cy="240372"/>
            </a:xfrm>
            <a:prstGeom prst="rect">
              <a:avLst/>
            </a:prstGeom>
            <a:solidFill>
              <a:srgbClr val="F5D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Box 10">
            <a:extLst>
              <a:ext uri="{FF2B5EF4-FFF2-40B4-BE49-F238E27FC236}">
                <a16:creationId xmlns:a16="http://schemas.microsoft.com/office/drawing/2014/main" id="{4C965011-2885-444A-3979-D6EFB0FCFD94}"/>
              </a:ext>
            </a:extLst>
          </p:cNvPr>
          <p:cNvSpPr txBox="1"/>
          <p:nvPr/>
        </p:nvSpPr>
        <p:spPr>
          <a:xfrm>
            <a:off x="334963" y="1089024"/>
            <a:ext cx="11522074" cy="5072497"/>
          </a:xfrm>
          <a:prstGeom prst="rect">
            <a:avLst/>
          </a:prstGeom>
          <a:noFill/>
        </p:spPr>
        <p:txBody>
          <a:bodyPr wrap="square" lIns="180000" tIns="180000" rIns="180000" bIns="180000">
            <a:spAutoFit/>
          </a:bodyPr>
          <a:lstStyle/>
          <a:p>
            <a:pPr algn="just"/>
            <a:r>
              <a:rPr lang="en-US" sz="2800" dirty="0"/>
              <a:t>The “Code Edit” has been developed to solve the problems of code to provide the platform where they can develop and deploy website and programming. There are several motivations for creating a Code Editor Project i.e.</a:t>
            </a:r>
          </a:p>
          <a:p>
            <a:pPr algn="just"/>
            <a:r>
              <a:rPr lang="en-US" sz="2800" u="sng" dirty="0"/>
              <a:t>Syntax highlighting</a:t>
            </a:r>
            <a:r>
              <a:rPr lang="en-US" sz="2800" dirty="0"/>
              <a:t>: This is a feature that highlights different parts of code based on their function. For example, variables, keywords, and comments may all be highlighted in different colors.</a:t>
            </a:r>
          </a:p>
          <a:p>
            <a:pPr algn="just"/>
            <a:r>
              <a:rPr lang="en-US" sz="2800" u="sng" dirty="0"/>
              <a:t>Code completion</a:t>
            </a:r>
            <a:r>
              <a:rPr lang="en-US" sz="2800" dirty="0"/>
              <a:t>: This is a feature that suggests code completions as a programmer types, based on the language and context.</a:t>
            </a:r>
            <a:endParaRPr lang="en-US" sz="2800" dirty="0">
              <a:solidFill>
                <a:srgbClr val="012340"/>
              </a:solidFill>
              <a:latin typeface="Roboto lignt"/>
            </a:endParaRPr>
          </a:p>
          <a:p>
            <a:pPr algn="just"/>
            <a:r>
              <a:rPr lang="en-US" sz="2700" u="sng" dirty="0">
                <a:solidFill>
                  <a:srgbClr val="012340"/>
                </a:solidFill>
                <a:latin typeface="Roboto lignt"/>
              </a:rPr>
              <a:t>Multiple User</a:t>
            </a:r>
            <a:r>
              <a:rPr lang="en-US" sz="2700" dirty="0">
                <a:solidFill>
                  <a:srgbClr val="012340"/>
                </a:solidFill>
                <a:latin typeface="Roboto lignt"/>
              </a:rPr>
              <a:t>: This is a feature that allows programmers to make changes to multiple parts of code simultaneously.</a:t>
            </a:r>
            <a:endParaRPr lang="en-IN" sz="2700" dirty="0">
              <a:solidFill>
                <a:srgbClr val="012340"/>
              </a:solidFill>
              <a:latin typeface="Roboto lignt"/>
            </a:endParaRPr>
          </a:p>
        </p:txBody>
      </p:sp>
    </p:spTree>
    <p:extLst>
      <p:ext uri="{BB962C8B-B14F-4D97-AF65-F5344CB8AC3E}">
        <p14:creationId xmlns:p14="http://schemas.microsoft.com/office/powerpoint/2010/main" val="13557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DC4719-E959-AEE1-B60D-8CDBD961146C}"/>
              </a:ext>
            </a:extLst>
          </p:cNvPr>
          <p:cNvPicPr>
            <a:picLocks noChangeAspect="1"/>
          </p:cNvPicPr>
          <p:nvPr/>
        </p:nvPicPr>
        <p:blipFill>
          <a:blip r:embed="rId2">
            <a:extLst>
              <a:ext uri="{28A0092B-C50C-407E-A947-70E740481C1C}">
                <a14:useLocalDpi xmlns:a14="http://schemas.microsoft.com/office/drawing/2010/main" val="0"/>
              </a:ext>
            </a:extLst>
          </a:blip>
          <a:srcRect l="1176" r="1176"/>
          <a:stretch/>
        </p:blipFill>
        <p:spPr>
          <a:xfrm>
            <a:off x="334962" y="1034371"/>
            <a:ext cx="11522075" cy="5472113"/>
          </a:xfrm>
          <a:prstGeom prst="rect">
            <a:avLst/>
          </a:prstGeom>
        </p:spPr>
      </p:pic>
      <p:sp>
        <p:nvSpPr>
          <p:cNvPr id="4" name="Rectangle 3">
            <a:extLst>
              <a:ext uri="{FF2B5EF4-FFF2-40B4-BE49-F238E27FC236}">
                <a16:creationId xmlns:a16="http://schemas.microsoft.com/office/drawing/2014/main" id="{540BD3C2-C899-FCD7-615F-9471F86FC770}"/>
              </a:ext>
            </a:extLst>
          </p:cNvPr>
          <p:cNvSpPr/>
          <p:nvPr/>
        </p:nvSpPr>
        <p:spPr>
          <a:xfrm>
            <a:off x="334963" y="1089024"/>
            <a:ext cx="11522075" cy="5472113"/>
          </a:xfrm>
          <a:prstGeom prst="rect">
            <a:avLst/>
          </a:prstGeom>
          <a:noFill/>
          <a:ln w="123825">
            <a:solidFill>
              <a:srgbClr val="77D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B98B2DF-7DCB-D577-D773-5E3B719BB59D}"/>
              </a:ext>
            </a:extLst>
          </p:cNvPr>
          <p:cNvSpPr txBox="1"/>
          <p:nvPr/>
        </p:nvSpPr>
        <p:spPr>
          <a:xfrm>
            <a:off x="3720452" y="88242"/>
            <a:ext cx="4751097" cy="830997"/>
          </a:xfrm>
          <a:prstGeom prst="rect">
            <a:avLst/>
          </a:prstGeom>
          <a:noFill/>
        </p:spPr>
        <p:txBody>
          <a:bodyPr wrap="square" rtlCol="0">
            <a:spAutoFit/>
          </a:bodyPr>
          <a:lstStyle/>
          <a:p>
            <a:pPr algn="ctr"/>
            <a:r>
              <a:rPr lang="en-IN" sz="4800" b="1" dirty="0">
                <a:latin typeface="Roboto" panose="02000000000000000000" pitchFamily="2" charset="0"/>
                <a:ea typeface="Roboto" panose="02000000000000000000" pitchFamily="2" charset="0"/>
                <a:cs typeface="Roboto" panose="02000000000000000000" pitchFamily="2" charset="0"/>
              </a:rPr>
              <a:t>Login</a:t>
            </a:r>
            <a:r>
              <a:rPr lang="en-IN" sz="4800" b="1" dirty="0">
                <a:solidFill>
                  <a:srgbClr val="FE6F68"/>
                </a:solidFill>
                <a:latin typeface="Roboto" panose="02000000000000000000" pitchFamily="2" charset="0"/>
                <a:ea typeface="Roboto" panose="02000000000000000000" pitchFamily="2" charset="0"/>
                <a:cs typeface="Roboto" panose="02000000000000000000" pitchFamily="2" charset="0"/>
              </a:rPr>
              <a:t> Page</a:t>
            </a:r>
          </a:p>
        </p:txBody>
      </p:sp>
      <p:grpSp>
        <p:nvGrpSpPr>
          <p:cNvPr id="6" name="Group 5">
            <a:extLst>
              <a:ext uri="{FF2B5EF4-FFF2-40B4-BE49-F238E27FC236}">
                <a16:creationId xmlns:a16="http://schemas.microsoft.com/office/drawing/2014/main" id="{A891472C-8E86-3947-DDCD-8F36D728B5E4}"/>
              </a:ext>
            </a:extLst>
          </p:cNvPr>
          <p:cNvGrpSpPr/>
          <p:nvPr/>
        </p:nvGrpSpPr>
        <p:grpSpPr>
          <a:xfrm>
            <a:off x="0" y="6617628"/>
            <a:ext cx="2514600" cy="240372"/>
            <a:chOff x="1643950" y="579685"/>
            <a:chExt cx="2514600" cy="240372"/>
          </a:xfrm>
        </p:grpSpPr>
        <p:sp>
          <p:nvSpPr>
            <p:cNvPr id="7" name="Rectangle 6">
              <a:extLst>
                <a:ext uri="{FF2B5EF4-FFF2-40B4-BE49-F238E27FC236}">
                  <a16:creationId xmlns:a16="http://schemas.microsoft.com/office/drawing/2014/main" id="{A06AB4DA-CE50-BC06-0FE6-76D6E6F7A366}"/>
                </a:ext>
              </a:extLst>
            </p:cNvPr>
            <p:cNvSpPr/>
            <p:nvPr/>
          </p:nvSpPr>
          <p:spPr>
            <a:xfrm>
              <a:off x="1643950" y="579685"/>
              <a:ext cx="502920" cy="240372"/>
            </a:xfrm>
            <a:prstGeom prst="rect">
              <a:avLst/>
            </a:prstGeom>
            <a:solidFill>
              <a:srgbClr val="01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2BDAE33-7B23-9678-EF8D-E13F60639AFE}"/>
                </a:ext>
              </a:extLst>
            </p:cNvPr>
            <p:cNvSpPr/>
            <p:nvPr/>
          </p:nvSpPr>
          <p:spPr>
            <a:xfrm>
              <a:off x="2146870" y="579685"/>
              <a:ext cx="502920" cy="240372"/>
            </a:xfrm>
            <a:prstGeom prst="rect">
              <a:avLst/>
            </a:prstGeom>
            <a:solidFill>
              <a:srgbClr val="04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7CFFE51-E237-766E-1504-109958BF0C87}"/>
                </a:ext>
              </a:extLst>
            </p:cNvPr>
            <p:cNvSpPr/>
            <p:nvPr/>
          </p:nvSpPr>
          <p:spPr>
            <a:xfrm>
              <a:off x="2649790" y="579685"/>
              <a:ext cx="502920" cy="240372"/>
            </a:xfrm>
            <a:prstGeom prst="rect">
              <a:avLst/>
            </a:prstGeom>
            <a:solidFill>
              <a:srgbClr val="77D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1F383EC-2D6C-B690-308A-E0B1BA91E3E2}"/>
                </a:ext>
              </a:extLst>
            </p:cNvPr>
            <p:cNvSpPr/>
            <p:nvPr/>
          </p:nvSpPr>
          <p:spPr>
            <a:xfrm>
              <a:off x="3152710" y="579685"/>
              <a:ext cx="502920" cy="240372"/>
            </a:xfrm>
            <a:prstGeom prst="rect">
              <a:avLst/>
            </a:prstGeom>
            <a:solidFill>
              <a:srgbClr val="FE6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C82367D-BD19-2518-5768-DB718AFA6447}"/>
                </a:ext>
              </a:extLst>
            </p:cNvPr>
            <p:cNvSpPr/>
            <p:nvPr/>
          </p:nvSpPr>
          <p:spPr>
            <a:xfrm>
              <a:off x="3655630" y="579685"/>
              <a:ext cx="502920" cy="240372"/>
            </a:xfrm>
            <a:prstGeom prst="rect">
              <a:avLst/>
            </a:prstGeom>
            <a:solidFill>
              <a:srgbClr val="F5D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8583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A287F-67EE-8A94-2117-317A1F93C3A7}"/>
              </a:ext>
            </a:extLst>
          </p:cNvPr>
          <p:cNvPicPr>
            <a:picLocks noChangeAspect="1"/>
          </p:cNvPicPr>
          <p:nvPr/>
        </p:nvPicPr>
        <p:blipFill>
          <a:blip r:embed="rId2">
            <a:extLst>
              <a:ext uri="{28A0092B-C50C-407E-A947-70E740481C1C}">
                <a14:useLocalDpi xmlns:a14="http://schemas.microsoft.com/office/drawing/2010/main" val="0"/>
              </a:ext>
            </a:extLst>
          </a:blip>
          <a:srcRect t="12677" b="12677"/>
          <a:stretch/>
        </p:blipFill>
        <p:spPr>
          <a:xfrm>
            <a:off x="334963" y="1089025"/>
            <a:ext cx="11522075" cy="5472113"/>
          </a:xfrm>
          <a:prstGeom prst="rect">
            <a:avLst/>
          </a:prstGeom>
        </p:spPr>
      </p:pic>
      <p:sp>
        <p:nvSpPr>
          <p:cNvPr id="4" name="Rectangle 3">
            <a:extLst>
              <a:ext uri="{FF2B5EF4-FFF2-40B4-BE49-F238E27FC236}">
                <a16:creationId xmlns:a16="http://schemas.microsoft.com/office/drawing/2014/main" id="{65FC6788-78ED-07D1-0F9E-D5C5F08C5B64}"/>
              </a:ext>
            </a:extLst>
          </p:cNvPr>
          <p:cNvSpPr/>
          <p:nvPr/>
        </p:nvSpPr>
        <p:spPr>
          <a:xfrm>
            <a:off x="334963" y="1089024"/>
            <a:ext cx="11522075" cy="5472113"/>
          </a:xfrm>
          <a:prstGeom prst="rect">
            <a:avLst/>
          </a:prstGeom>
          <a:noFill/>
          <a:ln w="123825">
            <a:solidFill>
              <a:srgbClr val="77D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D6813B2-DA1A-EAC9-1AE5-A072D161972D}"/>
              </a:ext>
            </a:extLst>
          </p:cNvPr>
          <p:cNvSpPr txBox="1"/>
          <p:nvPr/>
        </p:nvSpPr>
        <p:spPr>
          <a:xfrm>
            <a:off x="3515178" y="134895"/>
            <a:ext cx="4751097" cy="830997"/>
          </a:xfrm>
          <a:prstGeom prst="rect">
            <a:avLst/>
          </a:prstGeom>
          <a:noFill/>
        </p:spPr>
        <p:txBody>
          <a:bodyPr wrap="square" rtlCol="0">
            <a:spAutoFit/>
          </a:bodyPr>
          <a:lstStyle/>
          <a:p>
            <a:pPr algn="ctr"/>
            <a:r>
              <a:rPr lang="en-IN" sz="4800" b="1" dirty="0">
                <a:latin typeface="Roboto" panose="02000000000000000000" pitchFamily="2" charset="0"/>
                <a:ea typeface="Roboto" panose="02000000000000000000" pitchFamily="2" charset="0"/>
                <a:cs typeface="Roboto" panose="02000000000000000000" pitchFamily="2" charset="0"/>
              </a:rPr>
              <a:t>Connected </a:t>
            </a:r>
            <a:r>
              <a:rPr lang="en-IN" sz="4800" b="1" dirty="0">
                <a:solidFill>
                  <a:schemeClr val="accent2"/>
                </a:solidFill>
                <a:latin typeface="Roboto" panose="02000000000000000000" pitchFamily="2" charset="0"/>
                <a:ea typeface="Roboto" panose="02000000000000000000" pitchFamily="2" charset="0"/>
                <a:cs typeface="Roboto" panose="02000000000000000000" pitchFamily="2" charset="0"/>
              </a:rPr>
              <a:t>User</a:t>
            </a:r>
          </a:p>
        </p:txBody>
      </p:sp>
      <p:grpSp>
        <p:nvGrpSpPr>
          <p:cNvPr id="6" name="Group 5">
            <a:extLst>
              <a:ext uri="{FF2B5EF4-FFF2-40B4-BE49-F238E27FC236}">
                <a16:creationId xmlns:a16="http://schemas.microsoft.com/office/drawing/2014/main" id="{7E794EA2-2F70-64D6-33B1-4CE3BC5DAB43}"/>
              </a:ext>
            </a:extLst>
          </p:cNvPr>
          <p:cNvGrpSpPr/>
          <p:nvPr/>
        </p:nvGrpSpPr>
        <p:grpSpPr>
          <a:xfrm>
            <a:off x="0" y="6617628"/>
            <a:ext cx="2514600" cy="240372"/>
            <a:chOff x="1643950" y="579685"/>
            <a:chExt cx="2514600" cy="240372"/>
          </a:xfrm>
        </p:grpSpPr>
        <p:sp>
          <p:nvSpPr>
            <p:cNvPr id="7" name="Rectangle 6">
              <a:extLst>
                <a:ext uri="{FF2B5EF4-FFF2-40B4-BE49-F238E27FC236}">
                  <a16:creationId xmlns:a16="http://schemas.microsoft.com/office/drawing/2014/main" id="{DC9D1390-D1C7-0428-5959-6124B57DCDFF}"/>
                </a:ext>
              </a:extLst>
            </p:cNvPr>
            <p:cNvSpPr/>
            <p:nvPr/>
          </p:nvSpPr>
          <p:spPr>
            <a:xfrm>
              <a:off x="1643950" y="579685"/>
              <a:ext cx="502920" cy="240372"/>
            </a:xfrm>
            <a:prstGeom prst="rect">
              <a:avLst/>
            </a:prstGeom>
            <a:solidFill>
              <a:srgbClr val="01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BB1AC61-335C-EEE9-EF63-618FE8BD50D7}"/>
                </a:ext>
              </a:extLst>
            </p:cNvPr>
            <p:cNvSpPr/>
            <p:nvPr/>
          </p:nvSpPr>
          <p:spPr>
            <a:xfrm>
              <a:off x="2146870" y="579685"/>
              <a:ext cx="502920" cy="240372"/>
            </a:xfrm>
            <a:prstGeom prst="rect">
              <a:avLst/>
            </a:prstGeom>
            <a:solidFill>
              <a:srgbClr val="04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2B4F2CE-5F12-36B6-2BFE-A8B835B10FE0}"/>
                </a:ext>
              </a:extLst>
            </p:cNvPr>
            <p:cNvSpPr/>
            <p:nvPr/>
          </p:nvSpPr>
          <p:spPr>
            <a:xfrm>
              <a:off x="2649790" y="579685"/>
              <a:ext cx="502920" cy="240372"/>
            </a:xfrm>
            <a:prstGeom prst="rect">
              <a:avLst/>
            </a:prstGeom>
            <a:solidFill>
              <a:srgbClr val="77D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68F8BE7-FEC5-A4EB-A207-19542451F16F}"/>
                </a:ext>
              </a:extLst>
            </p:cNvPr>
            <p:cNvSpPr/>
            <p:nvPr/>
          </p:nvSpPr>
          <p:spPr>
            <a:xfrm>
              <a:off x="3152710" y="579685"/>
              <a:ext cx="502920" cy="240372"/>
            </a:xfrm>
            <a:prstGeom prst="rect">
              <a:avLst/>
            </a:prstGeom>
            <a:solidFill>
              <a:srgbClr val="FE6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CF4F910-4D3D-3CD5-0265-762D1B393E7B}"/>
                </a:ext>
              </a:extLst>
            </p:cNvPr>
            <p:cNvSpPr/>
            <p:nvPr/>
          </p:nvSpPr>
          <p:spPr>
            <a:xfrm>
              <a:off x="3655630" y="579685"/>
              <a:ext cx="502920" cy="240372"/>
            </a:xfrm>
            <a:prstGeom prst="rect">
              <a:avLst/>
            </a:prstGeom>
            <a:solidFill>
              <a:srgbClr val="F5D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6842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A19D3-7836-4D07-3437-99A1D3C608AD}"/>
              </a:ext>
            </a:extLst>
          </p:cNvPr>
          <p:cNvPicPr>
            <a:picLocks noChangeAspect="1"/>
          </p:cNvPicPr>
          <p:nvPr/>
        </p:nvPicPr>
        <p:blipFill>
          <a:blip r:embed="rId2">
            <a:extLst>
              <a:ext uri="{28A0092B-C50C-407E-A947-70E740481C1C}">
                <a14:useLocalDpi xmlns:a14="http://schemas.microsoft.com/office/drawing/2010/main" val="0"/>
              </a:ext>
            </a:extLst>
          </a:blip>
          <a:srcRect t="27077" b="27077"/>
          <a:stretch/>
        </p:blipFill>
        <p:spPr>
          <a:xfrm>
            <a:off x="334963" y="1089025"/>
            <a:ext cx="11522075" cy="5472113"/>
          </a:xfrm>
          <a:prstGeom prst="rect">
            <a:avLst/>
          </a:prstGeom>
        </p:spPr>
      </p:pic>
      <p:sp>
        <p:nvSpPr>
          <p:cNvPr id="4" name="Rectangle 3">
            <a:extLst>
              <a:ext uri="{FF2B5EF4-FFF2-40B4-BE49-F238E27FC236}">
                <a16:creationId xmlns:a16="http://schemas.microsoft.com/office/drawing/2014/main" id="{65D460E9-6CE5-2912-F45B-E182F88D1830}"/>
              </a:ext>
            </a:extLst>
          </p:cNvPr>
          <p:cNvSpPr/>
          <p:nvPr/>
        </p:nvSpPr>
        <p:spPr>
          <a:xfrm>
            <a:off x="334963" y="1089024"/>
            <a:ext cx="11522075" cy="5472113"/>
          </a:xfrm>
          <a:prstGeom prst="rect">
            <a:avLst/>
          </a:prstGeom>
          <a:noFill/>
          <a:ln w="123825">
            <a:solidFill>
              <a:srgbClr val="77D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9009D38-9781-E3A2-5C5B-815BDA6AC260}"/>
              </a:ext>
            </a:extLst>
          </p:cNvPr>
          <p:cNvSpPr txBox="1"/>
          <p:nvPr/>
        </p:nvSpPr>
        <p:spPr>
          <a:xfrm>
            <a:off x="2523904" y="88242"/>
            <a:ext cx="7144193" cy="830997"/>
          </a:xfrm>
          <a:prstGeom prst="rect">
            <a:avLst/>
          </a:prstGeom>
          <a:noFill/>
        </p:spPr>
        <p:txBody>
          <a:bodyPr wrap="square" rtlCol="0">
            <a:spAutoFit/>
          </a:bodyPr>
          <a:lstStyle/>
          <a:p>
            <a:pPr algn="ctr"/>
            <a:r>
              <a:rPr lang="en-IN" sz="4800" b="1" dirty="0">
                <a:latin typeface="Roboto" panose="02000000000000000000" pitchFamily="2" charset="0"/>
                <a:ea typeface="Roboto" panose="02000000000000000000" pitchFamily="2" charset="0"/>
                <a:cs typeface="Roboto" panose="02000000000000000000" pitchFamily="2" charset="0"/>
              </a:rPr>
              <a:t>Join</a:t>
            </a:r>
            <a:r>
              <a:rPr lang="en-IN" sz="4800" b="1" dirty="0">
                <a:solidFill>
                  <a:srgbClr val="FE6F68"/>
                </a:solidFill>
                <a:latin typeface="Roboto" panose="02000000000000000000" pitchFamily="2" charset="0"/>
                <a:ea typeface="Roboto" panose="02000000000000000000" pitchFamily="2" charset="0"/>
                <a:cs typeface="Roboto" panose="02000000000000000000" pitchFamily="2" charset="0"/>
              </a:rPr>
              <a:t> Button</a:t>
            </a:r>
          </a:p>
        </p:txBody>
      </p:sp>
      <p:grpSp>
        <p:nvGrpSpPr>
          <p:cNvPr id="6" name="Group 5">
            <a:extLst>
              <a:ext uri="{FF2B5EF4-FFF2-40B4-BE49-F238E27FC236}">
                <a16:creationId xmlns:a16="http://schemas.microsoft.com/office/drawing/2014/main" id="{6E13CA47-C969-DE69-B5BA-744E88C4C487}"/>
              </a:ext>
            </a:extLst>
          </p:cNvPr>
          <p:cNvGrpSpPr/>
          <p:nvPr/>
        </p:nvGrpSpPr>
        <p:grpSpPr>
          <a:xfrm>
            <a:off x="0" y="6617628"/>
            <a:ext cx="2514600" cy="240372"/>
            <a:chOff x="1643950" y="579685"/>
            <a:chExt cx="2514600" cy="240372"/>
          </a:xfrm>
        </p:grpSpPr>
        <p:sp>
          <p:nvSpPr>
            <p:cNvPr id="7" name="Rectangle 6">
              <a:extLst>
                <a:ext uri="{FF2B5EF4-FFF2-40B4-BE49-F238E27FC236}">
                  <a16:creationId xmlns:a16="http://schemas.microsoft.com/office/drawing/2014/main" id="{60279612-6A6D-0A29-DC3A-CEF2045178A1}"/>
                </a:ext>
              </a:extLst>
            </p:cNvPr>
            <p:cNvSpPr/>
            <p:nvPr/>
          </p:nvSpPr>
          <p:spPr>
            <a:xfrm>
              <a:off x="1643950" y="579685"/>
              <a:ext cx="502920" cy="240372"/>
            </a:xfrm>
            <a:prstGeom prst="rect">
              <a:avLst/>
            </a:prstGeom>
            <a:solidFill>
              <a:srgbClr val="01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4C581C5-C80D-7E37-4007-ABF45F577C03}"/>
                </a:ext>
              </a:extLst>
            </p:cNvPr>
            <p:cNvSpPr/>
            <p:nvPr/>
          </p:nvSpPr>
          <p:spPr>
            <a:xfrm>
              <a:off x="2146870" y="579685"/>
              <a:ext cx="502920" cy="240372"/>
            </a:xfrm>
            <a:prstGeom prst="rect">
              <a:avLst/>
            </a:prstGeom>
            <a:solidFill>
              <a:srgbClr val="04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A9DD8B6-90F2-B71F-8658-2C804E07F60B}"/>
                </a:ext>
              </a:extLst>
            </p:cNvPr>
            <p:cNvSpPr/>
            <p:nvPr/>
          </p:nvSpPr>
          <p:spPr>
            <a:xfrm>
              <a:off x="2649790" y="579685"/>
              <a:ext cx="502920" cy="240372"/>
            </a:xfrm>
            <a:prstGeom prst="rect">
              <a:avLst/>
            </a:prstGeom>
            <a:solidFill>
              <a:srgbClr val="77D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1DC497B2-B02D-DB07-766D-17BC4AC76DC9}"/>
                </a:ext>
              </a:extLst>
            </p:cNvPr>
            <p:cNvSpPr/>
            <p:nvPr/>
          </p:nvSpPr>
          <p:spPr>
            <a:xfrm>
              <a:off x="3152710" y="579685"/>
              <a:ext cx="502920" cy="240372"/>
            </a:xfrm>
            <a:prstGeom prst="rect">
              <a:avLst/>
            </a:prstGeom>
            <a:solidFill>
              <a:srgbClr val="FE6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BCC9D4D-6DA4-E97D-573A-167B07DB64A1}"/>
                </a:ext>
              </a:extLst>
            </p:cNvPr>
            <p:cNvSpPr/>
            <p:nvPr/>
          </p:nvSpPr>
          <p:spPr>
            <a:xfrm>
              <a:off x="3655630" y="579685"/>
              <a:ext cx="502920" cy="240372"/>
            </a:xfrm>
            <a:prstGeom prst="rect">
              <a:avLst/>
            </a:prstGeom>
            <a:solidFill>
              <a:srgbClr val="F5D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4455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A3504-F80D-D38E-773A-EE767D491378}"/>
              </a:ext>
            </a:extLst>
          </p:cNvPr>
          <p:cNvPicPr>
            <a:picLocks noChangeAspect="1"/>
          </p:cNvPicPr>
          <p:nvPr/>
        </p:nvPicPr>
        <p:blipFill>
          <a:blip r:embed="rId2">
            <a:extLst>
              <a:ext uri="{28A0092B-C50C-407E-A947-70E740481C1C}">
                <a14:useLocalDpi xmlns:a14="http://schemas.microsoft.com/office/drawing/2010/main" val="0"/>
              </a:ext>
            </a:extLst>
          </a:blip>
          <a:srcRect l="9931" r="9931"/>
          <a:stretch/>
        </p:blipFill>
        <p:spPr>
          <a:xfrm>
            <a:off x="334962" y="1089024"/>
            <a:ext cx="11522075" cy="5472113"/>
          </a:xfrm>
          <a:prstGeom prst="rect">
            <a:avLst/>
          </a:prstGeom>
        </p:spPr>
      </p:pic>
      <p:sp>
        <p:nvSpPr>
          <p:cNvPr id="4" name="Rectangle 3">
            <a:extLst>
              <a:ext uri="{FF2B5EF4-FFF2-40B4-BE49-F238E27FC236}">
                <a16:creationId xmlns:a16="http://schemas.microsoft.com/office/drawing/2014/main" id="{1719ED8E-47B1-4222-7093-EA9ADF01CD06}"/>
              </a:ext>
            </a:extLst>
          </p:cNvPr>
          <p:cNvSpPr/>
          <p:nvPr/>
        </p:nvSpPr>
        <p:spPr>
          <a:xfrm>
            <a:off x="334963" y="1089024"/>
            <a:ext cx="11522075" cy="5472113"/>
          </a:xfrm>
          <a:prstGeom prst="rect">
            <a:avLst/>
          </a:prstGeom>
          <a:noFill/>
          <a:ln w="123825">
            <a:solidFill>
              <a:srgbClr val="77D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5A896B0-BE9A-08D9-FB7B-0052FBFFDC3F}"/>
              </a:ext>
            </a:extLst>
          </p:cNvPr>
          <p:cNvSpPr txBox="1"/>
          <p:nvPr/>
        </p:nvSpPr>
        <p:spPr>
          <a:xfrm>
            <a:off x="3720452" y="88242"/>
            <a:ext cx="4751097" cy="830997"/>
          </a:xfrm>
          <a:prstGeom prst="rect">
            <a:avLst/>
          </a:prstGeom>
          <a:noFill/>
        </p:spPr>
        <p:txBody>
          <a:bodyPr wrap="square" rtlCol="0">
            <a:spAutoFit/>
          </a:bodyPr>
          <a:lstStyle/>
          <a:p>
            <a:pPr algn="ctr"/>
            <a:r>
              <a:rPr lang="en-IN" sz="4800" b="1" dirty="0">
                <a:latin typeface="Roboto" panose="02000000000000000000" pitchFamily="2" charset="0"/>
                <a:ea typeface="Roboto" panose="02000000000000000000" pitchFamily="2" charset="0"/>
                <a:cs typeface="Roboto" panose="02000000000000000000" pitchFamily="2" charset="0"/>
              </a:rPr>
              <a:t>Run</a:t>
            </a:r>
            <a:r>
              <a:rPr lang="en-IN" sz="4800" b="1" dirty="0">
                <a:solidFill>
                  <a:srgbClr val="FE6F68"/>
                </a:solidFill>
                <a:latin typeface="Roboto" panose="02000000000000000000" pitchFamily="2" charset="0"/>
                <a:ea typeface="Roboto" panose="02000000000000000000" pitchFamily="2" charset="0"/>
                <a:cs typeface="Roboto" panose="02000000000000000000" pitchFamily="2" charset="0"/>
              </a:rPr>
              <a:t> Button </a:t>
            </a:r>
          </a:p>
        </p:txBody>
      </p:sp>
      <p:grpSp>
        <p:nvGrpSpPr>
          <p:cNvPr id="6" name="Group 5">
            <a:extLst>
              <a:ext uri="{FF2B5EF4-FFF2-40B4-BE49-F238E27FC236}">
                <a16:creationId xmlns:a16="http://schemas.microsoft.com/office/drawing/2014/main" id="{E59962A7-601D-0EC0-5621-27CA339C4FF6}"/>
              </a:ext>
            </a:extLst>
          </p:cNvPr>
          <p:cNvGrpSpPr/>
          <p:nvPr/>
        </p:nvGrpSpPr>
        <p:grpSpPr>
          <a:xfrm>
            <a:off x="0" y="6617628"/>
            <a:ext cx="2514600" cy="240372"/>
            <a:chOff x="1643950" y="579685"/>
            <a:chExt cx="2514600" cy="240372"/>
          </a:xfrm>
        </p:grpSpPr>
        <p:sp>
          <p:nvSpPr>
            <p:cNvPr id="7" name="Rectangle 6">
              <a:extLst>
                <a:ext uri="{FF2B5EF4-FFF2-40B4-BE49-F238E27FC236}">
                  <a16:creationId xmlns:a16="http://schemas.microsoft.com/office/drawing/2014/main" id="{2CA679E1-1277-1D4A-25C4-355A71F61D2F}"/>
                </a:ext>
              </a:extLst>
            </p:cNvPr>
            <p:cNvSpPr/>
            <p:nvPr/>
          </p:nvSpPr>
          <p:spPr>
            <a:xfrm>
              <a:off x="1643950" y="579685"/>
              <a:ext cx="502920" cy="240372"/>
            </a:xfrm>
            <a:prstGeom prst="rect">
              <a:avLst/>
            </a:prstGeom>
            <a:solidFill>
              <a:srgbClr val="01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E2D1DF3-3013-9B73-38F5-B2D6ED6AEBBF}"/>
                </a:ext>
              </a:extLst>
            </p:cNvPr>
            <p:cNvSpPr/>
            <p:nvPr/>
          </p:nvSpPr>
          <p:spPr>
            <a:xfrm>
              <a:off x="2146870" y="579685"/>
              <a:ext cx="502920" cy="240372"/>
            </a:xfrm>
            <a:prstGeom prst="rect">
              <a:avLst/>
            </a:prstGeom>
            <a:solidFill>
              <a:srgbClr val="04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C8E2D62-AE25-D614-283E-A107C5190071}"/>
                </a:ext>
              </a:extLst>
            </p:cNvPr>
            <p:cNvSpPr/>
            <p:nvPr/>
          </p:nvSpPr>
          <p:spPr>
            <a:xfrm>
              <a:off x="2649790" y="579685"/>
              <a:ext cx="502920" cy="240372"/>
            </a:xfrm>
            <a:prstGeom prst="rect">
              <a:avLst/>
            </a:prstGeom>
            <a:solidFill>
              <a:srgbClr val="77D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63CD34F-160C-8E21-091F-8C5E8A75EF6D}"/>
                </a:ext>
              </a:extLst>
            </p:cNvPr>
            <p:cNvSpPr/>
            <p:nvPr/>
          </p:nvSpPr>
          <p:spPr>
            <a:xfrm>
              <a:off x="3152710" y="579685"/>
              <a:ext cx="502920" cy="240372"/>
            </a:xfrm>
            <a:prstGeom prst="rect">
              <a:avLst/>
            </a:prstGeom>
            <a:solidFill>
              <a:srgbClr val="FE6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6D7DBF6-D5D5-A79F-B024-6A4916CF423B}"/>
                </a:ext>
              </a:extLst>
            </p:cNvPr>
            <p:cNvSpPr/>
            <p:nvPr/>
          </p:nvSpPr>
          <p:spPr>
            <a:xfrm>
              <a:off x="3655630" y="579685"/>
              <a:ext cx="502920" cy="240372"/>
            </a:xfrm>
            <a:prstGeom prst="rect">
              <a:avLst/>
            </a:prstGeom>
            <a:solidFill>
              <a:srgbClr val="F5D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6866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8643974-573A-1420-C5A3-8FEF32D51C76}"/>
              </a:ext>
            </a:extLst>
          </p:cNvPr>
          <p:cNvPicPr>
            <a:picLocks noChangeAspect="1"/>
          </p:cNvPicPr>
          <p:nvPr/>
        </p:nvPicPr>
        <p:blipFill>
          <a:blip r:embed="rId2">
            <a:extLst>
              <a:ext uri="{28A0092B-C50C-407E-A947-70E740481C1C}">
                <a14:useLocalDpi xmlns:a14="http://schemas.microsoft.com/office/drawing/2010/main" val="0"/>
              </a:ext>
            </a:extLst>
          </a:blip>
          <a:srcRect r="388" b="17604"/>
          <a:stretch>
            <a:fillRect/>
          </a:stretch>
        </p:blipFill>
        <p:spPr>
          <a:xfrm>
            <a:off x="0" y="0"/>
            <a:ext cx="12144676" cy="6692942"/>
          </a:xfrm>
          <a:custGeom>
            <a:avLst/>
            <a:gdLst>
              <a:gd name="connsiteX0" fmla="*/ 0 w 12144676"/>
              <a:gd name="connsiteY0" fmla="*/ 0 h 6692942"/>
              <a:gd name="connsiteX1" fmla="*/ 12144676 w 12144676"/>
              <a:gd name="connsiteY1" fmla="*/ 0 h 6692942"/>
              <a:gd name="connsiteX2" fmla="*/ 0 w 12144676"/>
              <a:gd name="connsiteY2" fmla="*/ 6692942 h 6692942"/>
              <a:gd name="connsiteX3" fmla="*/ 0 w 12144676"/>
              <a:gd name="connsiteY3" fmla="*/ 0 h 6692942"/>
            </a:gdLst>
            <a:ahLst/>
            <a:cxnLst>
              <a:cxn ang="0">
                <a:pos x="connsiteX0" y="connsiteY0"/>
              </a:cxn>
              <a:cxn ang="0">
                <a:pos x="connsiteX1" y="connsiteY1"/>
              </a:cxn>
              <a:cxn ang="0">
                <a:pos x="connsiteX2" y="connsiteY2"/>
              </a:cxn>
              <a:cxn ang="0">
                <a:pos x="connsiteX3" y="connsiteY3"/>
              </a:cxn>
            </a:cxnLst>
            <a:rect l="l" t="t" r="r" b="b"/>
            <a:pathLst>
              <a:path w="12144676" h="6692942">
                <a:moveTo>
                  <a:pt x="0" y="0"/>
                </a:moveTo>
                <a:lnTo>
                  <a:pt x="12144676" y="0"/>
                </a:lnTo>
                <a:lnTo>
                  <a:pt x="0" y="6692942"/>
                </a:lnTo>
                <a:lnTo>
                  <a:pt x="0" y="0"/>
                </a:lnTo>
                <a:close/>
              </a:path>
            </a:pathLst>
          </a:custGeom>
        </p:spPr>
      </p:pic>
      <p:pic>
        <p:nvPicPr>
          <p:cNvPr id="29" name="Picture 28">
            <a:extLst>
              <a:ext uri="{FF2B5EF4-FFF2-40B4-BE49-F238E27FC236}">
                <a16:creationId xmlns:a16="http://schemas.microsoft.com/office/drawing/2014/main" id="{DA249427-F08B-0E3C-CE4F-4B093598CE70}"/>
              </a:ext>
            </a:extLst>
          </p:cNvPr>
          <p:cNvPicPr>
            <a:picLocks noChangeAspect="1"/>
          </p:cNvPicPr>
          <p:nvPr/>
        </p:nvPicPr>
        <p:blipFill>
          <a:blip r:embed="rId3">
            <a:extLst>
              <a:ext uri="{28A0092B-C50C-407E-A947-70E740481C1C}">
                <a14:useLocalDpi xmlns:a14="http://schemas.microsoft.com/office/drawing/2010/main" val="0"/>
              </a:ext>
            </a:extLst>
          </a:blip>
          <a:srcRect l="99612" t="-2917" r="-3789" b="97961"/>
          <a:stretch>
            <a:fillRect/>
          </a:stretch>
        </p:blipFill>
        <p:spPr>
          <a:xfrm>
            <a:off x="12144678" y="-236169"/>
            <a:ext cx="509337" cy="401227"/>
          </a:xfrm>
          <a:custGeom>
            <a:avLst/>
            <a:gdLst>
              <a:gd name="connsiteX0" fmla="*/ 428539 w 509337"/>
              <a:gd name="connsiteY0" fmla="*/ 0 h 401227"/>
              <a:gd name="connsiteX1" fmla="*/ 509337 w 509337"/>
              <a:gd name="connsiteY1" fmla="*/ 146611 h 401227"/>
              <a:gd name="connsiteX2" fmla="*/ 47323 w 509337"/>
              <a:gd name="connsiteY2" fmla="*/ 401227 h 401227"/>
              <a:gd name="connsiteX3" fmla="*/ 47323 w 509337"/>
              <a:gd name="connsiteY3" fmla="*/ 236168 h 401227"/>
              <a:gd name="connsiteX4" fmla="*/ 0 w 509337"/>
              <a:gd name="connsiteY4" fmla="*/ 236168 h 401227"/>
              <a:gd name="connsiteX5" fmla="*/ 428539 w 509337"/>
              <a:gd name="connsiteY5" fmla="*/ 0 h 40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337" h="401227">
                <a:moveTo>
                  <a:pt x="428539" y="0"/>
                </a:moveTo>
                <a:lnTo>
                  <a:pt x="509337" y="146611"/>
                </a:lnTo>
                <a:lnTo>
                  <a:pt x="47323" y="401227"/>
                </a:lnTo>
                <a:lnTo>
                  <a:pt x="47323" y="236168"/>
                </a:lnTo>
                <a:lnTo>
                  <a:pt x="0" y="236168"/>
                </a:lnTo>
                <a:lnTo>
                  <a:pt x="428539" y="0"/>
                </a:lnTo>
                <a:close/>
              </a:path>
            </a:pathLst>
          </a:custGeom>
        </p:spPr>
      </p:pic>
      <p:pic>
        <p:nvPicPr>
          <p:cNvPr id="37" name="Picture 36">
            <a:extLst>
              <a:ext uri="{FF2B5EF4-FFF2-40B4-BE49-F238E27FC236}">
                <a16:creationId xmlns:a16="http://schemas.microsoft.com/office/drawing/2014/main" id="{2FD0EF4B-E469-5A4F-89B5-DA6AE7B76154}"/>
              </a:ext>
            </a:extLst>
          </p:cNvPr>
          <p:cNvPicPr>
            <a:picLocks noChangeAspect="1"/>
          </p:cNvPicPr>
          <p:nvPr/>
        </p:nvPicPr>
        <p:blipFill rotWithShape="1">
          <a:blip r:embed="rId3">
            <a:extLst>
              <a:ext uri="{28A0092B-C50C-407E-A947-70E740481C1C}">
                <a14:useLocalDpi xmlns:a14="http://schemas.microsoft.com/office/drawing/2010/main" val="0"/>
              </a:ext>
            </a:extLst>
          </a:blip>
          <a:srcRect t="2039" b="14857"/>
          <a:stretch/>
        </p:blipFill>
        <p:spPr>
          <a:xfrm>
            <a:off x="0" y="165059"/>
            <a:ext cx="12192000" cy="6728497"/>
          </a:xfrm>
          <a:custGeom>
            <a:avLst/>
            <a:gdLst>
              <a:gd name="connsiteX0" fmla="*/ 12192000 w 12192000"/>
              <a:gd name="connsiteY0" fmla="*/ 0 h 6728497"/>
              <a:gd name="connsiteX1" fmla="*/ 12192000 w 12192000"/>
              <a:gd name="connsiteY1" fmla="*/ 6728497 h 6728497"/>
              <a:gd name="connsiteX2" fmla="*/ 0 w 12192000"/>
              <a:gd name="connsiteY2" fmla="*/ 6728497 h 6728497"/>
              <a:gd name="connsiteX3" fmla="*/ 0 w 12192000"/>
              <a:gd name="connsiteY3" fmla="*/ 6689805 h 6728497"/>
              <a:gd name="connsiteX4" fmla="*/ 12192000 w 12192000"/>
              <a:gd name="connsiteY4" fmla="*/ 0 h 6728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728497">
                <a:moveTo>
                  <a:pt x="12192000" y="0"/>
                </a:moveTo>
                <a:lnTo>
                  <a:pt x="12192000" y="6728497"/>
                </a:lnTo>
                <a:lnTo>
                  <a:pt x="0" y="6728497"/>
                </a:lnTo>
                <a:lnTo>
                  <a:pt x="0" y="6689805"/>
                </a:lnTo>
                <a:lnTo>
                  <a:pt x="12192000" y="0"/>
                </a:lnTo>
                <a:close/>
              </a:path>
            </a:pathLst>
          </a:custGeom>
        </p:spPr>
      </p:pic>
      <p:pic>
        <p:nvPicPr>
          <p:cNvPr id="39" name="Graphic 38">
            <a:extLst>
              <a:ext uri="{FF2B5EF4-FFF2-40B4-BE49-F238E27FC236}">
                <a16:creationId xmlns:a16="http://schemas.microsoft.com/office/drawing/2014/main" id="{AA2EC23E-6EDF-C1C2-7FAA-5A08F3652D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82094" y="457200"/>
            <a:ext cx="6427811" cy="5943600"/>
          </a:xfrm>
          <a:custGeom>
            <a:avLst/>
            <a:gdLst>
              <a:gd name="connsiteX0" fmla="*/ 0 w 6427811"/>
              <a:gd name="connsiteY0" fmla="*/ 0 h 6840215"/>
              <a:gd name="connsiteX1" fmla="*/ 6427811 w 6427811"/>
              <a:gd name="connsiteY1" fmla="*/ 0 h 6840215"/>
              <a:gd name="connsiteX2" fmla="*/ 6427811 w 6427811"/>
              <a:gd name="connsiteY2" fmla="*/ 6840215 h 6840215"/>
              <a:gd name="connsiteX3" fmla="*/ 0 w 6427811"/>
              <a:gd name="connsiteY3" fmla="*/ 6840215 h 6840215"/>
            </a:gdLst>
            <a:ahLst/>
            <a:cxnLst>
              <a:cxn ang="0">
                <a:pos x="connsiteX0" y="connsiteY0"/>
              </a:cxn>
              <a:cxn ang="0">
                <a:pos x="connsiteX1" y="connsiteY1"/>
              </a:cxn>
              <a:cxn ang="0">
                <a:pos x="connsiteX2" y="connsiteY2"/>
              </a:cxn>
              <a:cxn ang="0">
                <a:pos x="connsiteX3" y="connsiteY3"/>
              </a:cxn>
            </a:cxnLst>
            <a:rect l="l" t="t" r="r" b="b"/>
            <a:pathLst>
              <a:path w="6427811" h="6840215">
                <a:moveTo>
                  <a:pt x="0" y="0"/>
                </a:moveTo>
                <a:lnTo>
                  <a:pt x="6427811" y="0"/>
                </a:lnTo>
                <a:lnTo>
                  <a:pt x="6427811" y="6840215"/>
                </a:lnTo>
                <a:lnTo>
                  <a:pt x="0" y="6840215"/>
                </a:lnTo>
                <a:close/>
              </a:path>
            </a:pathLst>
          </a:custGeom>
        </p:spPr>
      </p:pic>
      <p:sp>
        <p:nvSpPr>
          <p:cNvPr id="40" name="TextBox 39">
            <a:extLst>
              <a:ext uri="{FF2B5EF4-FFF2-40B4-BE49-F238E27FC236}">
                <a16:creationId xmlns:a16="http://schemas.microsoft.com/office/drawing/2014/main" id="{F5C7B897-A150-E4F4-A559-BA649B13AEBE}"/>
              </a:ext>
            </a:extLst>
          </p:cNvPr>
          <p:cNvSpPr txBox="1"/>
          <p:nvPr/>
        </p:nvSpPr>
        <p:spPr>
          <a:xfrm flipH="1">
            <a:off x="3720631" y="1992287"/>
            <a:ext cx="4750736" cy="2873427"/>
          </a:xfrm>
          <a:prstGeom prst="rect">
            <a:avLst/>
          </a:prstGeom>
          <a:noFill/>
          <a:ln w="38100">
            <a:solidFill>
              <a:srgbClr val="77DCF2"/>
            </a:solidFill>
          </a:ln>
        </p:spPr>
        <p:txBody>
          <a:bodyPr wrap="square" tIns="864000" rtlCol="0">
            <a:noAutofit/>
          </a:bodyPr>
          <a:lstStyle/>
          <a:p>
            <a:pPr algn="ctr"/>
            <a:r>
              <a:rPr lang="en-IN" sz="7200" b="1" dirty="0">
                <a:solidFill>
                  <a:srgbClr val="012340"/>
                </a:solidFill>
                <a:latin typeface="Roboto" panose="02000000000000000000" pitchFamily="2" charset="0"/>
                <a:ea typeface="Roboto" panose="02000000000000000000" pitchFamily="2" charset="0"/>
                <a:cs typeface="Roboto" panose="02000000000000000000" pitchFamily="2" charset="0"/>
              </a:rPr>
              <a:t>THA</a:t>
            </a:r>
            <a:r>
              <a:rPr lang="en-IN" sz="7200" b="1" dirty="0">
                <a:solidFill>
                  <a:srgbClr val="FE6F68"/>
                </a:solidFill>
                <a:latin typeface="Roboto" panose="02000000000000000000" pitchFamily="2" charset="0"/>
                <a:ea typeface="Roboto" panose="02000000000000000000" pitchFamily="2" charset="0"/>
                <a:cs typeface="Roboto" panose="02000000000000000000" pitchFamily="2" charset="0"/>
              </a:rPr>
              <a:t>NKS</a:t>
            </a:r>
          </a:p>
        </p:txBody>
      </p:sp>
    </p:spTree>
    <p:extLst>
      <p:ext uri="{BB962C8B-B14F-4D97-AF65-F5344CB8AC3E}">
        <p14:creationId xmlns:p14="http://schemas.microsoft.com/office/powerpoint/2010/main" val="25606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1+#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389</Words>
  <Application>Microsoft Office PowerPoint</Application>
  <PresentationFormat>Widescreen</PresentationFormat>
  <Paragraphs>17</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Roboto</vt:lpstr>
      <vt:lpstr>Roboto lignt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KUMAR</dc:creator>
  <cp:lastModifiedBy>KAUSTUBH DUBEY</cp:lastModifiedBy>
  <cp:revision>4</cp:revision>
  <dcterms:created xsi:type="dcterms:W3CDTF">2023-04-25T16:58:42Z</dcterms:created>
  <dcterms:modified xsi:type="dcterms:W3CDTF">2023-05-02T05:55:21Z</dcterms:modified>
</cp:coreProperties>
</file>